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7" r:id="rId5"/>
    <p:sldId id="259" r:id="rId6"/>
    <p:sldId id="268" r:id="rId7"/>
    <p:sldId id="269" r:id="rId8"/>
    <p:sldId id="270" r:id="rId9"/>
    <p:sldId id="26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44026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715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16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13567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F312C-C926-F842-9F0D-12BF6BEA5483}"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8405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F312C-C926-F842-9F0D-12BF6BEA5483}"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193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F312C-C926-F842-9F0D-12BF6BEA5483}" type="datetimeFigureOut">
              <a:rPr lang="en-US" smtClean="0"/>
              <a:t>4/8/20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9516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F312C-C926-F842-9F0D-12BF6BEA5483}" type="datetimeFigureOut">
              <a:rPr lang="en-US" smtClean="0"/>
              <a:t>4/8/20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642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F312C-C926-F842-9F0D-12BF6BEA5483}" type="datetimeFigureOut">
              <a:rPr lang="en-US" smtClean="0"/>
              <a:t>4/8/20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14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593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87164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312C-C926-F842-9F0D-12BF6BEA5483}" type="datetimeFigureOut">
              <a:rPr lang="en-US" smtClean="0"/>
              <a:t>4/8/20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B13A-D32A-A042-BCD2-B859373EDE45}" type="slidenum">
              <a:rPr lang="en-US" smtClean="0"/>
              <a:t>‹#›</a:t>
            </a:fld>
            <a:endParaRPr lang="en-US"/>
          </a:p>
        </p:txBody>
      </p:sp>
    </p:spTree>
    <p:extLst>
      <p:ext uri="{BB962C8B-B14F-4D97-AF65-F5344CB8AC3E}">
        <p14:creationId xmlns:p14="http://schemas.microsoft.com/office/powerpoint/2010/main" val="52600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4085" y="1015577"/>
            <a:ext cx="6977062" cy="2263774"/>
          </a:xfrm>
        </p:spPr>
        <p:txBody>
          <a:bodyPr>
            <a:normAutofit/>
          </a:bodyPr>
          <a:lstStyle/>
          <a:p>
            <a:r>
              <a:rPr lang="en-US" sz="5400" dirty="0" smtClean="0">
                <a:latin typeface="Mongolian Baiti" charset="0"/>
                <a:ea typeface="Mongolian Baiti" charset="0"/>
                <a:cs typeface="Mongolian Baiti" charset="0"/>
              </a:rPr>
              <a:t>Bombardment of </a:t>
            </a:r>
            <a:br>
              <a:rPr lang="en-US" sz="5400" dirty="0" smtClean="0">
                <a:latin typeface="Mongolian Baiti" charset="0"/>
                <a:ea typeface="Mongolian Baiti" charset="0"/>
                <a:cs typeface="Mongolian Baiti" charset="0"/>
              </a:rPr>
            </a:br>
            <a:r>
              <a:rPr lang="en-US" sz="5400" dirty="0" smtClean="0">
                <a:latin typeface="Mongolian Baiti" charset="0"/>
                <a:ea typeface="Mongolian Baiti" charset="0"/>
                <a:cs typeface="Mongolian Baiti" charset="0"/>
              </a:rPr>
              <a:t>Fort Sumter</a:t>
            </a:r>
            <a:endParaRPr lang="en-US" sz="5400" dirty="0">
              <a:latin typeface="Mongolian Baiti" charset="0"/>
              <a:ea typeface="Mongolian Baiti" charset="0"/>
              <a:cs typeface="Mongolian Baiti"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634" y="4685743"/>
            <a:ext cx="4500563" cy="1178719"/>
          </a:xfrm>
          <a:prstGeom prst="rect">
            <a:avLst/>
          </a:prstGeom>
        </p:spPr>
      </p:pic>
      <p:pic>
        <p:nvPicPr>
          <p:cNvPr id="1026" name="Picture 2" descr="attle of Fort Sumter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1171575"/>
            <a:ext cx="6559621" cy="395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9376"/>
            <a:ext cx="10515600" cy="1325563"/>
          </a:xfrm>
        </p:spPr>
        <p:txBody>
          <a:bodyPr/>
          <a:lstStyle/>
          <a:p>
            <a:pPr algn="ctr"/>
            <a:r>
              <a:rPr lang="en-US" smtClean="0">
                <a:latin typeface="Mongolian Baiti" charset="0"/>
                <a:ea typeface="Mongolian Baiti" charset="0"/>
                <a:cs typeface="Mongolian Baiti" charset="0"/>
              </a:rPr>
              <a:t>The New Map</a:t>
            </a:r>
            <a:endParaRPr lang="en-US" dirty="0">
              <a:latin typeface="Mongolian Baiti" charset="0"/>
              <a:ea typeface="Mongolian Baiti" charset="0"/>
              <a:cs typeface="Mongolian Baiti"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565" y="1090613"/>
            <a:ext cx="7991547" cy="5384549"/>
          </a:xfrm>
        </p:spPr>
      </p:pic>
    </p:spTree>
    <p:extLst>
      <p:ext uri="{BB962C8B-B14F-4D97-AF65-F5344CB8AC3E}">
        <p14:creationId xmlns:p14="http://schemas.microsoft.com/office/powerpoint/2010/main" val="126906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Where are we in the path to Civil War? </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p:txBody>
          <a:bodyPr>
            <a:normAutofit/>
          </a:bodyPr>
          <a:lstStyle/>
          <a:p>
            <a:r>
              <a:rPr lang="en-US" dirty="0" smtClean="0">
                <a:latin typeface="Mongolian Baiti" charset="0"/>
                <a:ea typeface="Mongolian Baiti" charset="0"/>
                <a:cs typeface="Mongolian Baiti" charset="0"/>
              </a:rPr>
              <a:t>In a shocking turn of events, the Republican Party nominated Abraham Lincoln for President. With only 40% of the popular vote, Lincoln won the election, despite being left off of the ballot in most Southern states.</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Following the election of Lincoln, and with the future of slavery in serious doubt, South Carolina became the first state to secede from the Union. Six other states soon followed suit. We are on the “doorstep” to Civil War.</a:t>
            </a:r>
            <a:endParaRPr lang="en-US" dirty="0" smtClean="0">
              <a:latin typeface="Mongolian Baiti" charset="0"/>
              <a:ea typeface="Mongolian Baiti" charset="0"/>
              <a:cs typeface="Mongolian Baiti" charset="0"/>
            </a:endParaRPr>
          </a:p>
          <a:p>
            <a:pPr marL="0" indent="0" algn="ctr">
              <a:buNone/>
            </a:pPr>
            <a:r>
              <a:rPr lang="en-US" b="1" u="sng" dirty="0" smtClean="0">
                <a:latin typeface="Mongolian Baiti" charset="0"/>
                <a:ea typeface="Mongolian Baiti" charset="0"/>
                <a:cs typeface="Mongolian Baiti" charset="0"/>
              </a:rPr>
              <a:t>We Start in </a:t>
            </a:r>
            <a:r>
              <a:rPr lang="en-US" b="1" u="sng" dirty="0" smtClean="0">
                <a:latin typeface="Mongolian Baiti" charset="0"/>
                <a:ea typeface="Mongolian Baiti" charset="0"/>
                <a:cs typeface="Mongolian Baiti" charset="0"/>
              </a:rPr>
              <a:t>1860</a:t>
            </a:r>
            <a:endParaRPr lang="en-US" b="1" u="sng" dirty="0" smtClean="0">
              <a:latin typeface="Mongolian Baiti" charset="0"/>
              <a:ea typeface="Mongolian Baiti" charset="0"/>
              <a:cs typeface="Mongolian Baiti" charset="0"/>
            </a:endParaRPr>
          </a:p>
        </p:txBody>
      </p:sp>
    </p:spTree>
    <p:extLst>
      <p:ext uri="{BB962C8B-B14F-4D97-AF65-F5344CB8AC3E}">
        <p14:creationId xmlns:p14="http://schemas.microsoft.com/office/powerpoint/2010/main" val="122527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South Carolina</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893886"/>
            <a:ext cx="6700839" cy="3959966"/>
          </a:xfrm>
        </p:spPr>
        <p:txBody>
          <a:bodyPr>
            <a:normAutofit fontScale="77500" lnSpcReduction="20000"/>
          </a:bodyPr>
          <a:lstStyle/>
          <a:p>
            <a:r>
              <a:rPr lang="en-US" dirty="0" smtClean="0">
                <a:latin typeface="Mongolian Baiti" charset="0"/>
                <a:ea typeface="Mongolian Baiti" charset="0"/>
                <a:cs typeface="Mongolian Baiti" charset="0"/>
              </a:rPr>
              <a:t>Became the 8</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 state to ratify the United States Constitution in 1788.</a:t>
            </a:r>
          </a:p>
          <a:p>
            <a:r>
              <a:rPr lang="en-US" dirty="0" smtClean="0">
                <a:latin typeface="Mongolian Baiti" charset="0"/>
                <a:ea typeface="Mongolian Baiti" charset="0"/>
                <a:cs typeface="Mongolian Baiti" charset="0"/>
              </a:rPr>
              <a:t>Had stirred up trouble before – In 1832, it declared the Tariffs of 1828 and 1832 unconstitutional, giving rise to the Nullification Crisis of 1832. These tariffs were designed to protect Northern industry by taxing low-priced material from Europe. Could a state defy a federal law? Should states’ right supersede federal mandates?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By the mid 1800’s, the state’s economy was largely tied to the production of cotton. Over 400,000 were enslaved in South Carolina.</a:t>
            </a:r>
          </a:p>
          <a:p>
            <a:r>
              <a:rPr lang="en-US" dirty="0" smtClean="0">
                <a:latin typeface="Mongolian Baiti" charset="0"/>
                <a:ea typeface="Mongolian Baiti" charset="0"/>
                <a:cs typeface="Mongolian Baiti" charset="0"/>
              </a:rPr>
              <a:t>Became the first state to secede from the Union in 1860.</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2050" name="Picture 2" descr="ld Historical City, County and State Maps of South 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92" y="1508123"/>
            <a:ext cx="4826406" cy="395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015" y="421480"/>
            <a:ext cx="10515600" cy="1325563"/>
          </a:xfrm>
        </p:spPr>
        <p:txBody>
          <a:bodyPr/>
          <a:lstStyle/>
          <a:p>
            <a:pPr algn="ctr"/>
            <a:r>
              <a:rPr lang="en-US" smtClean="0">
                <a:latin typeface="Mongolian Baiti" charset="0"/>
                <a:ea typeface="Mongolian Baiti" charset="0"/>
                <a:cs typeface="Mongolian Baiti" charset="0"/>
              </a:rPr>
              <a:t>What to do?</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893886"/>
            <a:ext cx="6700839" cy="3959966"/>
          </a:xfrm>
        </p:spPr>
        <p:txBody>
          <a:bodyPr>
            <a:normAutofit/>
          </a:bodyPr>
          <a:lstStyle/>
          <a:p>
            <a:r>
              <a:rPr lang="en-US" dirty="0" smtClean="0">
                <a:latin typeface="Mongolian Baiti" charset="0"/>
                <a:ea typeface="Mongolian Baiti" charset="0"/>
                <a:cs typeface="Mongolian Baiti" charset="0"/>
              </a:rPr>
              <a:t>Following its secession, South Carolina demanded that federal military forces immediately evacuate all forts in the state. </a:t>
            </a:r>
          </a:p>
          <a:p>
            <a:r>
              <a:rPr lang="en-US" dirty="0" smtClean="0">
                <a:latin typeface="Mongolian Baiti" charset="0"/>
                <a:ea typeface="Mongolian Baiti" charset="0"/>
                <a:cs typeface="Mongolian Baiti" charset="0"/>
              </a:rPr>
              <a:t>Union Major General Richard Anderson moved his troops from Fort Moultrie to Fort Sumter, in Charleston Harbor, because he thought it more easily defended.</a:t>
            </a:r>
          </a:p>
          <a:p>
            <a:r>
              <a:rPr lang="en-US" dirty="0" smtClean="0">
                <a:latin typeface="Mongolian Baiti" charset="0"/>
                <a:ea typeface="Mongolian Baiti" charset="0"/>
                <a:cs typeface="Mongolian Baiti" charset="0"/>
              </a:rPr>
              <a:t>South Carolina seized all forts other than Sumter.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3074" name="Picture 2" descr="ichard H. Anderso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56" y="1084262"/>
            <a:ext cx="4325319" cy="513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6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0"/>
            <a:ext cx="10515600" cy="1325563"/>
          </a:xfrm>
        </p:spPr>
        <p:txBody>
          <a:bodyPr/>
          <a:lstStyle/>
          <a:p>
            <a:pPr algn="ctr"/>
            <a:r>
              <a:rPr lang="en-US" smtClean="0">
                <a:latin typeface="Mongolian Baiti" charset="0"/>
                <a:ea typeface="Mongolian Baiti" charset="0"/>
                <a:cs typeface="Mongolian Baiti" charset="0"/>
              </a:rPr>
              <a:t>South Carolina Fires First</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214938" y="1433064"/>
            <a:ext cx="6486526" cy="4210499"/>
          </a:xfrm>
        </p:spPr>
        <p:txBody>
          <a:bodyPr>
            <a:normAutofit/>
          </a:bodyPr>
          <a:lstStyle/>
          <a:p>
            <a:pPr>
              <a:buFont typeface="Arial" charset="0"/>
              <a:buChar char="•"/>
            </a:pPr>
            <a:r>
              <a:rPr lang="en-US" dirty="0" smtClean="0">
                <a:latin typeface="Mongolian Baiti" charset="0"/>
                <a:ea typeface="Mongolian Baiti" charset="0"/>
                <a:cs typeface="Mongolian Baiti" charset="0"/>
              </a:rPr>
              <a:t>At the time, James Buchanan was still President.</a:t>
            </a:r>
          </a:p>
          <a:p>
            <a:pPr>
              <a:buFont typeface="Arial" charset="0"/>
              <a:buChar char="•"/>
            </a:pPr>
            <a:r>
              <a:rPr lang="en-US" dirty="0" smtClean="0">
                <a:latin typeface="Mongolian Baiti" charset="0"/>
                <a:ea typeface="Mongolian Baiti" charset="0"/>
                <a:cs typeface="Mongolian Baiti" charset="0"/>
              </a:rPr>
              <a:t>He authorized the delivery of reinforcements to the soldiers within Fort Sumter.</a:t>
            </a:r>
          </a:p>
          <a:p>
            <a:pPr>
              <a:buFont typeface="Arial" charset="0"/>
              <a:buChar char="•"/>
            </a:pPr>
            <a:r>
              <a:rPr lang="en-US" dirty="0" smtClean="0">
                <a:latin typeface="Mongolian Baiti" charset="0"/>
                <a:ea typeface="Mongolian Baiti" charset="0"/>
                <a:cs typeface="Mongolian Baiti" charset="0"/>
              </a:rPr>
              <a:t>Reinforcements failed to arrive because the ships carrying them were fired upon by batteries from the South Carolina shore.</a:t>
            </a:r>
          </a:p>
          <a:p>
            <a:pPr marL="0" indent="0">
              <a:buNone/>
            </a:pPr>
            <a:endParaRPr lang="en-US" dirty="0" smtClean="0">
              <a:latin typeface="Mongolian Baiti" charset="0"/>
              <a:ea typeface="Mongolian Baiti" charset="0"/>
              <a:cs typeface="Mongolian Baiti" charset="0"/>
            </a:endParaRPr>
          </a:p>
        </p:txBody>
      </p:sp>
      <p:pic>
        <p:nvPicPr>
          <p:cNvPr id="5" name="Picture 4" descr="resident James Buchanan died 150 years ago: the legacy of P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10" y="1575939"/>
            <a:ext cx="4602104" cy="304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0"/>
            <a:ext cx="10515600" cy="1325563"/>
          </a:xfrm>
        </p:spPr>
        <p:txBody>
          <a:bodyPr/>
          <a:lstStyle/>
          <a:p>
            <a:pPr algn="ctr"/>
            <a:r>
              <a:rPr lang="en-US" dirty="0" smtClean="0">
                <a:latin typeface="Mongolian Baiti" charset="0"/>
                <a:ea typeface="Mongolian Baiti" charset="0"/>
                <a:cs typeface="Mongolian Baiti" charset="0"/>
              </a:rPr>
              <a:t>During this Time…</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214938" y="1433064"/>
            <a:ext cx="6486526" cy="4210499"/>
          </a:xfrm>
        </p:spPr>
        <p:txBody>
          <a:bodyPr>
            <a:normAutofit lnSpcReduction="10000"/>
          </a:bodyPr>
          <a:lstStyle/>
          <a:p>
            <a:pPr>
              <a:buFont typeface="Arial" charset="0"/>
              <a:buChar char="•"/>
            </a:pPr>
            <a:r>
              <a:rPr lang="en-US" dirty="0" smtClean="0">
                <a:latin typeface="Mongolian Baiti" charset="0"/>
                <a:ea typeface="Mongolian Baiti" charset="0"/>
                <a:cs typeface="Mongolian Baiti" charset="0"/>
              </a:rPr>
              <a:t>Jefferson Davis was appointed as the first President of the Confederate States of America.</a:t>
            </a:r>
          </a:p>
          <a:p>
            <a:pPr>
              <a:buFont typeface="Arial" charset="0"/>
              <a:buChar char="•"/>
            </a:pPr>
            <a:r>
              <a:rPr lang="en-US" dirty="0" smtClean="0">
                <a:latin typeface="Mongolian Baiti" charset="0"/>
                <a:ea typeface="Mongolian Baiti" charset="0"/>
                <a:cs typeface="Mongolian Baiti" charset="0"/>
              </a:rPr>
              <a:t>His first military appointment was P.G.T. Beauregard, whom he made Commander of Confederate forces in Charleston.</a:t>
            </a:r>
          </a:p>
          <a:p>
            <a:pPr>
              <a:buFont typeface="Arial" charset="0"/>
              <a:buChar char="•"/>
            </a:pPr>
            <a:r>
              <a:rPr lang="en-US" dirty="0" smtClean="0">
                <a:latin typeface="Mongolian Baiti" charset="0"/>
                <a:ea typeface="Mongolian Baiti" charset="0"/>
                <a:cs typeface="Mongolian Baiti" charset="0"/>
              </a:rPr>
              <a:t>Ironically, Beauregard and Richard Anderson were close friends, and Beauregard served as assistant to Anderson after he graduated from West Point.</a:t>
            </a:r>
          </a:p>
          <a:p>
            <a:pPr marL="0" indent="0">
              <a:buNone/>
            </a:pPr>
            <a:endParaRPr lang="en-US" dirty="0" smtClean="0">
              <a:latin typeface="Mongolian Baiti" charset="0"/>
              <a:ea typeface="Mongolian Baiti" charset="0"/>
              <a:cs typeface="Mongolian Baiti" charset="0"/>
            </a:endParaRPr>
          </a:p>
        </p:txBody>
      </p:sp>
      <p:pic>
        <p:nvPicPr>
          <p:cNvPr id="4104" name="Picture 8" descr="resident Jefferson Davis, Confederate States of America - Worl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433064"/>
            <a:ext cx="4348779"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3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0"/>
            <a:ext cx="10515600" cy="1325563"/>
          </a:xfrm>
        </p:spPr>
        <p:txBody>
          <a:bodyPr/>
          <a:lstStyle/>
          <a:p>
            <a:pPr algn="ctr"/>
            <a:r>
              <a:rPr lang="en-US" dirty="0" smtClean="0">
                <a:latin typeface="Mongolian Baiti" charset="0"/>
                <a:ea typeface="Mongolian Baiti" charset="0"/>
                <a:cs typeface="Mongolian Baiti" charset="0"/>
              </a:rPr>
              <a:t>Meanwhile…</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214938" y="1433064"/>
            <a:ext cx="6486526" cy="4210499"/>
          </a:xfrm>
        </p:spPr>
        <p:txBody>
          <a:bodyPr>
            <a:normAutofit/>
          </a:bodyPr>
          <a:lstStyle/>
          <a:p>
            <a:pPr>
              <a:buFont typeface="Arial" charset="0"/>
              <a:buChar char="•"/>
            </a:pPr>
            <a:r>
              <a:rPr lang="en-US" dirty="0" smtClean="0">
                <a:latin typeface="Mongolian Baiti" charset="0"/>
                <a:ea typeface="Mongolian Baiti" charset="0"/>
                <a:cs typeface="Mongolian Baiti" charset="0"/>
              </a:rPr>
              <a:t>In the first months of 1861, Union soldiers trapped inside of Fort Sumter started running low on supplies.</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President Abraham Lincoln had taken office and endeavored to reinforce the beleaguered soldiers. </a:t>
            </a:r>
          </a:p>
          <a:p>
            <a:pPr>
              <a:buFont typeface="Arial" charset="0"/>
              <a:buChar char="•"/>
            </a:pPr>
            <a:r>
              <a:rPr lang="en-US" dirty="0" smtClean="0">
                <a:latin typeface="Mongolian Baiti" charset="0"/>
                <a:ea typeface="Mongolian Baiti" charset="0"/>
                <a:cs typeface="Mongolian Baiti" charset="0"/>
              </a:rPr>
              <a:t>South Carolina Governor Francis </a:t>
            </a:r>
            <a:r>
              <a:rPr lang="en-US" dirty="0" err="1" smtClean="0">
                <a:latin typeface="Mongolian Baiti" charset="0"/>
                <a:ea typeface="Mongolian Baiti" charset="0"/>
                <a:cs typeface="Mongolian Baiti" charset="0"/>
              </a:rPr>
              <a:t>Pickins</a:t>
            </a:r>
            <a:r>
              <a:rPr lang="en-US" dirty="0" smtClean="0">
                <a:latin typeface="Mongolian Baiti" charset="0"/>
                <a:ea typeface="Mongolian Baiti" charset="0"/>
                <a:cs typeface="Mongolian Baiti" charset="0"/>
              </a:rPr>
              <a:t> refused to authorize the reinforcements and instead, demanded the fort’s surrender. </a:t>
            </a:r>
          </a:p>
          <a:p>
            <a:pPr marL="0" indent="0">
              <a:buNone/>
            </a:pPr>
            <a:endParaRPr lang="en-US" dirty="0" smtClean="0">
              <a:latin typeface="Mongolian Baiti" charset="0"/>
              <a:ea typeface="Mongolian Baiti" charset="0"/>
              <a:cs typeface="Mongolian Baiti" charset="0"/>
            </a:endParaRPr>
          </a:p>
        </p:txBody>
      </p:sp>
      <p:pic>
        <p:nvPicPr>
          <p:cNvPr id="5122" name="Picture 2" descr="ow the World Mourned Abraham Lincoln - The Atlan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 y="1433064"/>
            <a:ext cx="47244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5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0"/>
            <a:ext cx="10515600" cy="1325563"/>
          </a:xfrm>
        </p:spPr>
        <p:txBody>
          <a:bodyPr/>
          <a:lstStyle/>
          <a:p>
            <a:pPr algn="ctr"/>
            <a:r>
              <a:rPr lang="en-US" dirty="0" smtClean="0">
                <a:latin typeface="Mongolian Baiti" charset="0"/>
                <a:ea typeface="Mongolian Baiti" charset="0"/>
                <a:cs typeface="Mongolian Baiti" charset="0"/>
              </a:rPr>
              <a:t>The Bombardment</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214938" y="1433064"/>
            <a:ext cx="6486526" cy="4210499"/>
          </a:xfrm>
        </p:spPr>
        <p:txBody>
          <a:bodyPr>
            <a:normAutofit/>
          </a:bodyPr>
          <a:lstStyle/>
          <a:p>
            <a:pPr>
              <a:buFont typeface="Arial" charset="0"/>
              <a:buChar char="•"/>
            </a:pPr>
            <a:r>
              <a:rPr lang="en-US" dirty="0" smtClean="0">
                <a:latin typeface="Mongolian Baiti" charset="0"/>
                <a:ea typeface="Mongolian Baiti" charset="0"/>
                <a:cs typeface="Mongolian Baiti" charset="0"/>
              </a:rPr>
              <a:t>Following Anderson’s refusal to surrender the fort, Confederate forces began bombarding it at 4:30 A.M. on April 12, 1861. </a:t>
            </a:r>
            <a:r>
              <a:rPr lang="en-US" u="sng" dirty="0" smtClean="0">
                <a:latin typeface="Mongolian Baiti" charset="0"/>
                <a:ea typeface="Mongolian Baiti" charset="0"/>
                <a:cs typeface="Mongolian Baiti" charset="0"/>
              </a:rPr>
              <a:t>This is considered the official start of the Civil War</a:t>
            </a:r>
            <a:endParaRPr lang="en-US" u="sng"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Anderson’s men were outmanned and outgunned and lasted about 34 hours before being forced to surrender. </a:t>
            </a:r>
          </a:p>
          <a:p>
            <a:pPr>
              <a:buFont typeface="Arial" charset="0"/>
              <a:buChar char="•"/>
            </a:pPr>
            <a:r>
              <a:rPr lang="en-US" dirty="0" smtClean="0">
                <a:latin typeface="Mongolian Baiti" charset="0"/>
                <a:ea typeface="Mongolian Baiti" charset="0"/>
                <a:cs typeface="Mongolian Baiti" charset="0"/>
              </a:rPr>
              <a:t>No soldiers on either side were killed as a result of the bombardment. </a:t>
            </a:r>
          </a:p>
          <a:p>
            <a:pPr marL="0" indent="0">
              <a:buNone/>
            </a:pPr>
            <a:endParaRPr lang="en-US" dirty="0" smtClean="0">
              <a:latin typeface="Mongolian Baiti" charset="0"/>
              <a:ea typeface="Mongolian Baiti" charset="0"/>
              <a:cs typeface="Mongolian Baiti" charset="0"/>
            </a:endParaRPr>
          </a:p>
        </p:txBody>
      </p:sp>
      <p:pic>
        <p:nvPicPr>
          <p:cNvPr id="6146" name="Picture 2" descr="ort Sumter - Fort Sumter and Fort Moultrie National Historic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433064"/>
            <a:ext cx="4900613" cy="356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5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76"/>
            <a:ext cx="10515600" cy="1325563"/>
          </a:xfrm>
        </p:spPr>
        <p:txBody>
          <a:bodyPr/>
          <a:lstStyle/>
          <a:p>
            <a:pPr algn="ctr"/>
            <a:r>
              <a:rPr lang="en-US" dirty="0" smtClean="0">
                <a:latin typeface="Mongolian Baiti" charset="0"/>
                <a:ea typeface="Mongolian Baiti" charset="0"/>
                <a:cs typeface="Mongolian Baiti" charset="0"/>
              </a:rPr>
              <a:t>The Effect of the Battle</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4814888" y="1404939"/>
            <a:ext cx="6538911" cy="4052886"/>
          </a:xfrm>
        </p:spPr>
        <p:txBody>
          <a:bodyPr>
            <a:normAutofit lnSpcReduction="10000"/>
          </a:bodyPr>
          <a:lstStyle/>
          <a:p>
            <a:pPr>
              <a:buFont typeface="Arial" charset="0"/>
              <a:buChar char="•"/>
            </a:pPr>
            <a:r>
              <a:rPr lang="en-US" dirty="0" smtClean="0">
                <a:latin typeface="Mongolian Baiti" charset="0"/>
                <a:ea typeface="Mongolian Baiti" charset="0"/>
                <a:cs typeface="Mongolian Baiti" charset="0"/>
              </a:rPr>
              <a:t>The effects of the bombardment of Fort Sumter were significant.</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President Lincoln was forced to request the mobilization of 75,000 troops in preparation for war.</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Lincoln’s request resulted in the second wave of secession, as Virginia, Tennessee, North Carolina, and Arkansas, joined the seven other states. The Confederate States of America was complete.</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5" name="Picture 2" descr="ort Sumter - Fort Sumter and Fort Moultrie National Historic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9" y="1433064"/>
            <a:ext cx="4507208" cy="328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17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7795</TotalTime>
  <Words>573</Words>
  <Application>Microsoft Macintosh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Calibri Light</vt:lpstr>
      <vt:lpstr>Mongolian Baiti</vt:lpstr>
      <vt:lpstr>Arial</vt:lpstr>
      <vt:lpstr>Office Theme</vt:lpstr>
      <vt:lpstr>Bombardment of  Fort Sumter</vt:lpstr>
      <vt:lpstr>Where are we in the path to Civil War? </vt:lpstr>
      <vt:lpstr>South Carolina</vt:lpstr>
      <vt:lpstr>What to do?</vt:lpstr>
      <vt:lpstr>South Carolina Fires First</vt:lpstr>
      <vt:lpstr>During this Time…</vt:lpstr>
      <vt:lpstr>Meanwhile…</vt:lpstr>
      <vt:lpstr>The Bombardment</vt:lpstr>
      <vt:lpstr>The Effect of the Battle</vt:lpstr>
      <vt:lpstr>The New Map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Brown  Rebellion</dc:title>
  <dc:creator>Microsoft Office User</dc:creator>
  <cp:lastModifiedBy>Microsoft Office User</cp:lastModifiedBy>
  <cp:revision>28</cp:revision>
  <dcterms:created xsi:type="dcterms:W3CDTF">2020-04-02T11:41:42Z</dcterms:created>
  <dcterms:modified xsi:type="dcterms:W3CDTF">2020-04-08T15:01:27Z</dcterms:modified>
</cp:coreProperties>
</file>