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13-colonies-regions/new-england-coloni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5400" dirty="0">
                <a:latin typeface="Aldhabi" pitchFamily="2" charset="-78"/>
                <a:cs typeface="Aldhabi" pitchFamily="2" charset="-78"/>
              </a:rPr>
              <a:t>The New England Colonies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sz="4000" dirty="0">
                <a:latin typeface="Aldhabi" pitchFamily="2" charset="-78"/>
                <a:cs typeface="Aldhabi" pitchFamily="2" charset="-78"/>
              </a:rPr>
              <a:t>Overview of Colonial Life, Geography, Religion, and Economy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  <a:p>
            <a:r>
              <a:rPr lang="en-US" sz="4000" dirty="0">
                <a:latin typeface="Aldhabi" pitchFamily="2" charset="-78"/>
                <a:cs typeface="Aldhabi" pitchFamily="2" charset="-78"/>
              </a:rPr>
              <a:t>https://</a:t>
            </a:r>
            <a:r>
              <a:rPr lang="en-US" sz="4000" dirty="0" err="1">
                <a:latin typeface="Aldhabi" pitchFamily="2" charset="-78"/>
                <a:cs typeface="Aldhabi" pitchFamily="2" charset="-78"/>
              </a:rPr>
              <a:t>learnaboutamerica.com</a:t>
            </a:r>
            <a:endParaRPr sz="4000"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Picture 3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826F9D36-01C8-CE6C-ED4A-E3294A4E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18" y="821396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New </a:t>
            </a:r>
            <a:r>
              <a:rPr lang="en-US"/>
              <a:t>England Colonies, </a:t>
            </a:r>
            <a:r>
              <a:rPr lang="en-US" dirty="0"/>
              <a:t>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https://learnaboutamerica.com/american-history/13-colonies/13-colonies-regions/new-england-colonies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dirty="0">
                <a:latin typeface="Aldhabi" pitchFamily="2" charset="-78"/>
                <a:cs typeface="Aldhabi" pitchFamily="2" charset="-78"/>
              </a:rPr>
              <a:t>The New England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426" y="1527463"/>
            <a:ext cx="8229600" cy="4525963"/>
          </a:xfrm>
        </p:spPr>
        <p:txBody>
          <a:bodyPr/>
          <a:lstStyle/>
          <a:p>
            <a:endParaRPr dirty="0"/>
          </a:p>
          <a:p>
            <a:r>
              <a:rPr sz="4800" dirty="0">
                <a:latin typeface="Aldhabi" pitchFamily="2" charset="-78"/>
                <a:cs typeface="Aldhabi" pitchFamily="2" charset="-78"/>
              </a:rPr>
              <a:t>New Hampshire</a:t>
            </a:r>
          </a:p>
          <a:p>
            <a:r>
              <a:rPr sz="4800" dirty="0">
                <a:latin typeface="Aldhabi" pitchFamily="2" charset="-78"/>
                <a:cs typeface="Aldhabi" pitchFamily="2" charset="-78"/>
              </a:rPr>
              <a:t>Massachusetts</a:t>
            </a:r>
          </a:p>
          <a:p>
            <a:r>
              <a:rPr sz="4800" dirty="0">
                <a:latin typeface="Aldhabi" pitchFamily="2" charset="-78"/>
                <a:cs typeface="Aldhabi" pitchFamily="2" charset="-78"/>
              </a:rPr>
              <a:t>Rhode Island</a:t>
            </a:r>
          </a:p>
          <a:p>
            <a:r>
              <a:rPr sz="4800" dirty="0">
                <a:latin typeface="Aldhabi" pitchFamily="2" charset="-78"/>
                <a:cs typeface="Aldhabi" pitchFamily="2" charset="-78"/>
              </a:rPr>
              <a:t>Connecticut</a:t>
            </a:r>
          </a:p>
        </p:txBody>
      </p:sp>
      <p:pic>
        <p:nvPicPr>
          <p:cNvPr id="1026" name="Picture 2" descr="13 Colonies Regions">
            <a:extLst>
              <a:ext uri="{FF2B5EF4-FFF2-40B4-BE49-F238E27FC236}">
                <a16:creationId xmlns:a16="http://schemas.microsoft.com/office/drawing/2014/main" id="{2CB201F8-2641-F645-ABDB-6C6FB2A6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54964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6794E77B-48FC-86EE-4F79-8FC64958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dirty="0">
                <a:latin typeface="Aldhabi" pitchFamily="2" charset="-78"/>
                <a:cs typeface="Aldhabi" pitchFamily="2" charset="-78"/>
              </a:rPr>
              <a:t>Climate &amp;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3" y="1539877"/>
            <a:ext cx="4419600" cy="3267650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Bitterly cold winters and mild summers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Flat coastline; hilly/mountainous inland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Rocky soil made farming difficult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Cold winters reduced spread of disease</a:t>
            </a:r>
          </a:p>
        </p:txBody>
      </p:sp>
      <p:pic>
        <p:nvPicPr>
          <p:cNvPr id="5" name="Picture 4" descr="A couple walking on a snowy dock&#10;&#10;AI-generated content may be incorrect.">
            <a:extLst>
              <a:ext uri="{FF2B5EF4-FFF2-40B4-BE49-F238E27FC236}">
                <a16:creationId xmlns:a16="http://schemas.microsoft.com/office/drawing/2014/main" id="{3AD116EC-C592-EB22-88D5-616BBB46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833275"/>
            <a:ext cx="4281055" cy="4281055"/>
          </a:xfrm>
          <a:prstGeom prst="rect">
            <a:avLst/>
          </a:prstGeom>
        </p:spPr>
      </p:pic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BE44B95A-28E7-D816-6F83-2FC8C41C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108609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6" y="122238"/>
            <a:ext cx="8229600" cy="1143000"/>
          </a:xfrm>
        </p:spPr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Religion in New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838" y="1154401"/>
            <a:ext cx="5056908" cy="3376035"/>
          </a:xfrm>
        </p:spPr>
        <p:txBody>
          <a:bodyPr>
            <a:normAutofit fontScale="85000" lnSpcReduction="10000"/>
          </a:bodyPr>
          <a:lstStyle/>
          <a:p>
            <a:endParaRPr dirty="0">
              <a:latin typeface="Aldhabi" pitchFamily="2" charset="-78"/>
              <a:cs typeface="Aldhabi" pitchFamily="2" charset="-78"/>
            </a:endParaRPr>
          </a:p>
          <a:p>
            <a:r>
              <a:rPr dirty="0">
                <a:latin typeface="Aldhabi" pitchFamily="2" charset="-78"/>
                <a:cs typeface="Aldhabi" pitchFamily="2" charset="-78"/>
              </a:rPr>
              <a:t>Dominated by Puritans seeking to 'purify' Christianity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Strict religious rules; intolerance of other beliefs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Church dominated daily life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Severe consequences for dissent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Singing and holiday celebrations prohibited</a:t>
            </a:r>
          </a:p>
        </p:txBody>
      </p:sp>
      <p:pic>
        <p:nvPicPr>
          <p:cNvPr id="5" name="Picture 4" descr="A church with people standing in front of it&#10;&#10;AI-generated content may be incorrect.">
            <a:extLst>
              <a:ext uri="{FF2B5EF4-FFF2-40B4-BE49-F238E27FC236}">
                <a16:creationId xmlns:a16="http://schemas.microsoft.com/office/drawing/2014/main" id="{2F499CB6-CC0B-8783-C44C-B0E5A08E7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3" y="1403783"/>
            <a:ext cx="3442331" cy="5163497"/>
          </a:xfrm>
          <a:prstGeom prst="rect">
            <a:avLst/>
          </a:prstGeom>
        </p:spPr>
      </p:pic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D27287C4-F08C-62C1-47D2-D5A7F142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3" y="39223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r>
              <a:rPr sz="4800" dirty="0">
                <a:latin typeface="Aldhabi" pitchFamily="2" charset="-78"/>
                <a:cs typeface="Aldhabi" pitchFamily="2" charset="-78"/>
              </a:rPr>
              <a:t>Economy: Ocean-Based Industries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42655"/>
            <a:ext cx="4114800" cy="4225636"/>
          </a:xfrm>
        </p:spPr>
        <p:txBody>
          <a:bodyPr>
            <a:normAutofit lnSpcReduction="10000"/>
          </a:bodyPr>
          <a:lstStyle/>
          <a:p>
            <a:endParaRPr sz="4000" dirty="0">
              <a:latin typeface="Aldhabi" pitchFamily="2" charset="-78"/>
              <a:cs typeface="Aldhabi" pitchFamily="2" charset="-78"/>
            </a:endParaRPr>
          </a:p>
          <a:p>
            <a:r>
              <a:rPr sz="4000" dirty="0">
                <a:latin typeface="Aldhabi" pitchFamily="2" charset="-78"/>
                <a:cs typeface="Aldhabi" pitchFamily="2" charset="-78"/>
              </a:rPr>
              <a:t>Fishing (especially codfish)</a:t>
            </a:r>
          </a:p>
          <a:p>
            <a:r>
              <a:rPr sz="4000" dirty="0">
                <a:latin typeface="Aldhabi" pitchFamily="2" charset="-78"/>
                <a:cs typeface="Aldhabi" pitchFamily="2" charset="-78"/>
              </a:rPr>
              <a:t>Whaling and trapping</a:t>
            </a:r>
          </a:p>
          <a:p>
            <a:r>
              <a:rPr sz="4000" dirty="0">
                <a:latin typeface="Aldhabi" pitchFamily="2" charset="-78"/>
                <a:cs typeface="Aldhabi" pitchFamily="2" charset="-78"/>
              </a:rPr>
              <a:t>Shipbuilding and logging</a:t>
            </a:r>
            <a:endParaRPr lang="en-US" sz="4000" dirty="0">
              <a:latin typeface="Aldhabi" pitchFamily="2" charset="-78"/>
              <a:cs typeface="Aldhabi" pitchFamily="2" charset="-78"/>
            </a:endParaRPr>
          </a:p>
          <a:p>
            <a:r>
              <a:rPr lang="en-US" sz="4000" dirty="0">
                <a:latin typeface="Aldhabi" pitchFamily="2" charset="-78"/>
                <a:cs typeface="Aldhabi" pitchFamily="2" charset="-78"/>
              </a:rPr>
              <a:t>Triangular Trade</a:t>
            </a:r>
            <a:endParaRPr sz="4000"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5" name="Picture 4" descr="A group of men fishing on the beach&#10;&#10;AI-generated content may be incorrect.">
            <a:extLst>
              <a:ext uri="{FF2B5EF4-FFF2-40B4-BE49-F238E27FC236}">
                <a16:creationId xmlns:a16="http://schemas.microsoft.com/office/drawing/2014/main" id="{491C3B2F-9CB5-357D-729B-A9BCAC955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0252"/>
            <a:ext cx="3422073" cy="5133110"/>
          </a:xfrm>
          <a:prstGeom prst="rect">
            <a:avLst/>
          </a:prstGeom>
        </p:spPr>
      </p:pic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8FCCEE58-1C8B-02BE-E5B4-AB0C2BB6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8" y="-6702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4828"/>
            <a:ext cx="8229600" cy="1143000"/>
          </a:xfrm>
        </p:spPr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Triangular Trade</a:t>
            </a:r>
          </a:p>
        </p:txBody>
      </p:sp>
      <p:pic>
        <p:nvPicPr>
          <p:cNvPr id="6146" name="Picture 2" descr="triangular trade">
            <a:extLst>
              <a:ext uri="{FF2B5EF4-FFF2-40B4-BE49-F238E27FC236}">
                <a16:creationId xmlns:a16="http://schemas.microsoft.com/office/drawing/2014/main" id="{B8800A15-EA60-A785-17F2-0ED0CA00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45" y="1154942"/>
            <a:ext cx="5971310" cy="31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594D46-7FBA-E921-89D3-F6AA400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7" y="4101440"/>
            <a:ext cx="7495310" cy="2459182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New England shippers traded rum for enslaved Africans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Slaves sold in West Indies for molasses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Molasses used to produce more rum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Cycle became known as the ‘triangular trade’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of New England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endParaRPr dirty="0"/>
          </a:p>
          <a:p>
            <a:r>
              <a:rPr dirty="0"/>
              <a:t>Harsh climate shaped daily life</a:t>
            </a:r>
          </a:p>
          <a:p>
            <a:r>
              <a:rPr dirty="0"/>
              <a:t>Strong Puritan religious influence</a:t>
            </a:r>
          </a:p>
          <a:p>
            <a:r>
              <a:rPr dirty="0"/>
              <a:t>Economy relied heavily on the Atlantic Ocean</a:t>
            </a:r>
          </a:p>
          <a:p>
            <a:r>
              <a:rPr dirty="0"/>
              <a:t>Important role in early colonial trade networks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233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Aldhabi</vt:lpstr>
      <vt:lpstr>Arial</vt:lpstr>
      <vt:lpstr>Calibri</vt:lpstr>
      <vt:lpstr>Office Theme</vt:lpstr>
      <vt:lpstr>The New England Colonies</vt:lpstr>
      <vt:lpstr>LearnAboutAmerica.com</vt:lpstr>
      <vt:lpstr>The New England Colonies</vt:lpstr>
      <vt:lpstr>Climate &amp; Geography</vt:lpstr>
      <vt:lpstr>Religion in New England</vt:lpstr>
      <vt:lpstr>Economy: Ocean-Based Industries</vt:lpstr>
      <vt:lpstr>Triangular Trade</vt:lpstr>
      <vt:lpstr>Summary of New England Colonies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2026-01-01T02:32:21Z</dcterms:modified>
  <cp:category/>
</cp:coreProperties>
</file>